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58" r:id="rId5"/>
    <p:sldId id="284" r:id="rId6"/>
    <p:sldId id="287" r:id="rId7"/>
    <p:sldId id="285" r:id="rId8"/>
    <p:sldId id="286" r:id="rId9"/>
    <p:sldId id="276" r:id="rId10"/>
  </p:sldIdLst>
  <p:sldSz cx="12192000" cy="6858000"/>
  <p:notesSz cx="6858000" cy="9144000"/>
  <p:defaultTextStyle>
    <a:defPPr>
      <a:defRPr lang="en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 Design" id="{CC922D1A-F85B-1E43-977E-93049EF77C7B}">
          <p14:sldIdLst>
            <p14:sldId id="258"/>
          </p14:sldIdLst>
        </p14:section>
        <p14:section name="Pages Design" id="{34235732-D402-B246-9B8E-7259E9AC3C4E}">
          <p14:sldIdLst>
            <p14:sldId id="284"/>
            <p14:sldId id="287"/>
            <p14:sldId id="285"/>
            <p14:sldId id="286"/>
          </p14:sldIdLst>
        </p14:section>
        <p14:section name="Ending Page" id="{F699A15C-17B8-C940-AA5D-6FE3E6973F11}">
          <p14:sldIdLst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553A"/>
    <a:srgbClr val="917957"/>
    <a:srgbClr val="668CF4"/>
    <a:srgbClr val="757DF4"/>
    <a:srgbClr val="5257A7"/>
    <a:srgbClr val="2E37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035"/>
    <p:restoredTop sz="94687"/>
  </p:normalViewPr>
  <p:slideViewPr>
    <p:cSldViewPr snapToGrid="0">
      <p:cViewPr varScale="1">
        <p:scale>
          <a:sx n="79" d="100"/>
          <a:sy n="79" d="100"/>
        </p:scale>
        <p:origin x="13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FCE45-89AA-4FDA-8644-DF9874824007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EFD1B-B4E2-42FA-94EB-6F7E02987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0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3EFD1B-B4E2-42FA-94EB-6F7E02987F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63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6A9EA-0E83-DC1A-6A1A-C1F468245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493027-13D8-5262-812E-2F5712CD4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FB4EC-E884-81F3-3AB6-65B2BC36B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CE5E7-4828-5983-EF03-2A0B2A71A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BBEE0-1A86-F8F3-D07F-93D2BC5F4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336525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7FB14-6B0F-0521-E908-7AEB18D41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7BBF2F-B7D2-0294-44D1-945DFF9C4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D122E-A291-C7D3-D84B-2C170FC15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DC727-7521-570D-00C8-0B4CDD69F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407D4-CEF4-02A7-5041-83E1375B1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297795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967D10-5EBF-D335-B7D1-7A61F4B224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6A7ECA-BDCA-886B-1040-E63BDBD81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54C8C-31C8-732B-0D46-0F94C3F7C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28641-90CE-7B16-9989-F0428537E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049C0-E905-A00C-FCEC-6CD7C1A2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164250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DC916-41D0-F0B3-4311-52320E5C8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8B18E-99DF-2563-8EA8-F27C41B1F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FD7A1-5A9C-D57C-1C37-76592BE0D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77D1A-8365-5404-635F-13145B80A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5A3E6-03AA-71B6-49AD-720A8BA2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4780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60A71-1D38-6187-EFCC-181F4C3D8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D3BCE-9A31-9AB8-B97C-C2E4E6646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43C53-3C5E-F072-7915-2ADA87496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92B04-4052-12EC-8B0D-34750C736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E7BE8-AE7E-3F19-DD52-CEE4ECCA1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41229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E0547-4531-96F0-4821-7DFD94AF8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6F09F-9AE3-B709-C1B5-773A4C38B3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DFEF02-6C0A-F54E-56D6-9694E0952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FE95B-3EE8-AED5-B5F4-1FF962B2D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1EE5E2-C780-47FD-C99C-CEB3090C7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9F9E49-CC86-B13F-7315-C70B0C622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231547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E33B0-84D6-6879-2BCD-0872827DD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0D291-3D1F-FD04-3FE1-CCCD11918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C9EC1-625C-A383-12C1-365034FA7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497438-3F66-9BC1-F9BA-3C36A8C66D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D9754D-0E67-CA02-8C57-FE0515FD57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07D909-F1C8-8DFD-F1A0-227D51667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0671E0-A68D-1649-2604-8EA8296BB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557239-35B3-88B4-4315-7F9F21BCC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54890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17A27-3A32-4153-5F95-45822BD57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A149D4-FEF6-1B74-EF68-EEF581BDF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DCB489-A1E4-2AD5-ED66-B1EC530C6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6A8D39-6A4B-1919-F6A5-FA8C1037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232160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C36512-A2E5-63A6-2861-5C8B05A7D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1048A6-F87A-E7F3-0280-357EAC618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D8A103-0D09-E1EF-6B7A-0EE7E20C3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283875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F21D2-FF94-4FD4-87DE-97126D40D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53D0E-87E2-144D-17B5-7EC4960D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0968FD-9DB8-DB9C-1E7F-EB087236CF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82664-0597-2DF3-5868-06B685D84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69601-05A8-0839-3327-A46A834FB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B37E97-A8A5-B1B8-17C4-A4D0DC718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375698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E5F7E-C47D-5B3E-AFDB-9976362E4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651D37-5172-6B3A-4986-9240A77B4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661A22-C6E9-4536-D316-8AFF39AAF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7453D3-4A6E-6856-C839-3C9841217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CFE1F0-3178-1904-62C5-55830D3F4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243AF-990F-264E-341D-50CD4C73A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3802526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A16C19-311E-9058-CA9B-E8E33FCE2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EC74E-390C-FB9B-2094-2C1541E75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03E64-1B47-112C-9985-489830A6D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8EF80D-366F-2342-9275-6B13D525F5BE}" type="datetimeFigureOut">
              <a:rPr lang="en-SA" smtClean="0"/>
              <a:t>08/21/2025</a:t>
            </a:fld>
            <a:endParaRPr lang="en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63257-2A92-1124-A744-C70651657C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DB040-5D95-41BE-0B1C-AB8369D09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83DA54-31B5-EA48-B4BB-813D06E22520}" type="slidenum">
              <a:rPr lang="en-SA" smtClean="0"/>
              <a:t>‹#›</a:t>
            </a:fld>
            <a:endParaRPr lang="en-S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5D1F69-EBC1-3D16-37F7-11CEF6E6CB83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695125" y="6672580"/>
            <a:ext cx="823976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8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Classified as: Public</a:t>
            </a:r>
          </a:p>
        </p:txBody>
      </p:sp>
    </p:spTree>
    <p:extLst>
      <p:ext uri="{BB962C8B-B14F-4D97-AF65-F5344CB8AC3E}">
        <p14:creationId xmlns:p14="http://schemas.microsoft.com/office/powerpoint/2010/main" val="68771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7A74FD-5B32-8A26-DF19-FC14ACBC9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3">
            <a:extLst>
              <a:ext uri="{FF2B5EF4-FFF2-40B4-BE49-F238E27FC236}">
                <a16:creationId xmlns:a16="http://schemas.microsoft.com/office/drawing/2014/main" id="{2C5D0BCA-CDBC-5877-229D-87797B96128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1C3880-277C-1D55-42D8-D6E3340E31BF}"/>
              </a:ext>
            </a:extLst>
          </p:cNvPr>
          <p:cNvSpPr txBox="1"/>
          <p:nvPr/>
        </p:nvSpPr>
        <p:spPr>
          <a:xfrm>
            <a:off x="9915787" y="5554089"/>
            <a:ext cx="156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dirty="0">
                <a:solidFill>
                  <a:schemeClr val="bg1"/>
                </a:solidFill>
                <a:latin typeface="29LT Zarid Display Variable Light" pitchFamily="2" charset="-78"/>
                <a:cs typeface="29LT Zarid Display Variable Light" pitchFamily="2" charset="-78"/>
              </a:rPr>
              <a:t>27</a:t>
            </a:r>
            <a:r>
              <a:rPr lang="en-SA" sz="2000" dirty="0">
                <a:solidFill>
                  <a:schemeClr val="bg1"/>
                </a:solidFill>
                <a:latin typeface="29LT Zarid Display Variable Light" pitchFamily="2" charset="-78"/>
                <a:cs typeface="29LT Zarid Display Variable Light" pitchFamily="2" charset="-78"/>
              </a:rPr>
              <a:t>/0</a:t>
            </a:r>
            <a:r>
              <a:rPr lang="en-US" sz="2000" dirty="0">
                <a:solidFill>
                  <a:schemeClr val="bg1"/>
                </a:solidFill>
                <a:latin typeface="29LT Zarid Display Variable Light" pitchFamily="2" charset="-78"/>
                <a:cs typeface="29LT Zarid Display Variable Light" pitchFamily="2" charset="-78"/>
              </a:rPr>
              <a:t>6</a:t>
            </a:r>
            <a:r>
              <a:rPr lang="en-SA" sz="2000" dirty="0">
                <a:solidFill>
                  <a:schemeClr val="bg1"/>
                </a:solidFill>
                <a:latin typeface="29LT Zarid Display Variable Light" pitchFamily="2" charset="-78"/>
                <a:cs typeface="29LT Zarid Display Variable Light" pitchFamily="2" charset="-78"/>
              </a:rPr>
              <a:t>/202</a:t>
            </a:r>
            <a:r>
              <a:rPr lang="ar-SA" sz="2000" dirty="0">
                <a:solidFill>
                  <a:schemeClr val="bg1"/>
                </a:solidFill>
                <a:latin typeface="29LT Zarid Display Variable Light" pitchFamily="2" charset="-78"/>
                <a:cs typeface="29LT Zarid Display Variable Light" pitchFamily="2" charset="-78"/>
              </a:rPr>
              <a:t>5</a:t>
            </a:r>
            <a:endParaRPr lang="en-SA" sz="2000" dirty="0">
              <a:solidFill>
                <a:schemeClr val="bg1"/>
              </a:solidFill>
              <a:latin typeface="29LT Zarid Display Variable Light" pitchFamily="2" charset="-78"/>
              <a:cs typeface="29LT Zarid Display Variable Light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822FE2-A3C9-221E-C28D-CCB01F39C1E9}"/>
              </a:ext>
            </a:extLst>
          </p:cNvPr>
          <p:cNvSpPr txBox="1"/>
          <p:nvPr/>
        </p:nvSpPr>
        <p:spPr>
          <a:xfrm>
            <a:off x="849554" y="4941902"/>
            <a:ext cx="93519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29LT Zarid Display Variable Medium" pitchFamily="2" charset="-78"/>
                <a:cs typeface="29LT Zarid Display Variable Medium" pitchFamily="2" charset="-78"/>
              </a:rPr>
              <a:t>Upcoming Events</a:t>
            </a:r>
            <a:endParaRPr lang="en-SA" sz="4000" dirty="0">
              <a:solidFill>
                <a:schemeClr val="bg1"/>
              </a:solidFill>
              <a:latin typeface="29LT Zarid Display Variable Medium" pitchFamily="2" charset="-78"/>
              <a:cs typeface="29LT Zarid Display Variable Medium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6DA796-0368-D6A4-C850-648FDF4AA5FF}"/>
              </a:ext>
            </a:extLst>
          </p:cNvPr>
          <p:cNvSpPr txBox="1"/>
          <p:nvPr/>
        </p:nvSpPr>
        <p:spPr>
          <a:xfrm>
            <a:off x="849554" y="5832106"/>
            <a:ext cx="1830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A" sz="1600" dirty="0">
                <a:solidFill>
                  <a:schemeClr val="bg1"/>
                </a:solidFill>
                <a:latin typeface="29LT Zarid Display Variable Regular"/>
                <a:cs typeface="29LT Zarid Display Variable Light" pitchFamily="2" charset="-78"/>
              </a:rPr>
              <a:t>____________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CA64D232-BB2A-9D8F-0A4F-E41ADCEDF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554" y="802283"/>
            <a:ext cx="798401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57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3E446-1FA9-9E84-B339-E15D63F7E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3">
            <a:extLst>
              <a:ext uri="{FF2B5EF4-FFF2-40B4-BE49-F238E27FC236}">
                <a16:creationId xmlns:a16="http://schemas.microsoft.com/office/drawing/2014/main" id="{D5EB0AA1-531D-A7F9-5DC9-C4C49DD17928}"/>
              </a:ext>
            </a:extLst>
          </p:cNvPr>
          <p:cNvPicPr/>
          <p:nvPr/>
        </p:nvPicPr>
        <p:blipFill>
          <a:blip r:embed="rId2" cstate="print"/>
          <a:srcRect l="44498" r="51766"/>
          <a:stretch/>
        </p:blipFill>
        <p:spPr>
          <a:xfrm>
            <a:off x="11736486" y="0"/>
            <a:ext cx="455514" cy="6858000"/>
          </a:xfrm>
          <a:prstGeom prst="rect">
            <a:avLst/>
          </a:prstGeom>
        </p:spPr>
      </p:pic>
      <p:pic>
        <p:nvPicPr>
          <p:cNvPr id="12" name="Picture 11" descr="A close-up of a calendar&#10;&#10;AI-generated content may be incorrect.">
            <a:extLst>
              <a:ext uri="{FF2B5EF4-FFF2-40B4-BE49-F238E27FC236}">
                <a16:creationId xmlns:a16="http://schemas.microsoft.com/office/drawing/2014/main" id="{3189A9C7-A6A2-2204-D207-7C99BE72B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354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966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63AFA-EB70-4B72-D237-712A9CD1F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3">
            <a:extLst>
              <a:ext uri="{FF2B5EF4-FFF2-40B4-BE49-F238E27FC236}">
                <a16:creationId xmlns:a16="http://schemas.microsoft.com/office/drawing/2014/main" id="{66DDCC24-B7AF-0B3D-68A9-2A8AF53EB333}"/>
              </a:ext>
            </a:extLst>
          </p:cNvPr>
          <p:cNvPicPr/>
          <p:nvPr/>
        </p:nvPicPr>
        <p:blipFill>
          <a:blip r:embed="rId2" cstate="print"/>
          <a:srcRect l="44498" r="51766"/>
          <a:stretch/>
        </p:blipFill>
        <p:spPr>
          <a:xfrm>
            <a:off x="11736486" y="0"/>
            <a:ext cx="455514" cy="6858000"/>
          </a:xfrm>
          <a:prstGeom prst="rect">
            <a:avLst/>
          </a:prstGeom>
        </p:spPr>
      </p:pic>
      <p:pic>
        <p:nvPicPr>
          <p:cNvPr id="3" name="Picture 2" descr="A close-up of a calendar&#10;&#10;AI-generated content may be incorrect.">
            <a:extLst>
              <a:ext uri="{FF2B5EF4-FFF2-40B4-BE49-F238E27FC236}">
                <a16:creationId xmlns:a16="http://schemas.microsoft.com/office/drawing/2014/main" id="{834276B9-38C0-8E0C-F7BD-41BE8E22E4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301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101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0F1DD8-7FDD-C083-9CBD-EAAF143A4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3">
            <a:extLst>
              <a:ext uri="{FF2B5EF4-FFF2-40B4-BE49-F238E27FC236}">
                <a16:creationId xmlns:a16="http://schemas.microsoft.com/office/drawing/2014/main" id="{B742A3A8-E895-347E-DA7A-E45CC250454D}"/>
              </a:ext>
            </a:extLst>
          </p:cNvPr>
          <p:cNvPicPr/>
          <p:nvPr/>
        </p:nvPicPr>
        <p:blipFill>
          <a:blip r:embed="rId2" cstate="print"/>
          <a:srcRect l="44498" r="51766"/>
          <a:stretch/>
        </p:blipFill>
        <p:spPr>
          <a:xfrm>
            <a:off x="11736486" y="0"/>
            <a:ext cx="455514" cy="6858000"/>
          </a:xfrm>
          <a:prstGeom prst="rect">
            <a:avLst/>
          </a:prstGeom>
        </p:spPr>
      </p:pic>
      <p:pic>
        <p:nvPicPr>
          <p:cNvPr id="3" name="Picture 2" descr="A calendar with a hand holding a bottle of perfume&#10;&#10;AI-generated content may be incorrect.">
            <a:extLst>
              <a:ext uri="{FF2B5EF4-FFF2-40B4-BE49-F238E27FC236}">
                <a16:creationId xmlns:a16="http://schemas.microsoft.com/office/drawing/2014/main" id="{55EF647C-BCCB-4829-FE5F-196145E107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307"/>
          <a:stretch>
            <a:fillRect/>
          </a:stretch>
        </p:blipFill>
        <p:spPr>
          <a:xfrm>
            <a:off x="0" y="0"/>
            <a:ext cx="114509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55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EC7878-C4FC-A69D-F012-383BA098D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3">
            <a:extLst>
              <a:ext uri="{FF2B5EF4-FFF2-40B4-BE49-F238E27FC236}">
                <a16:creationId xmlns:a16="http://schemas.microsoft.com/office/drawing/2014/main" id="{2C659171-A047-E181-C773-D93C017E1AA1}"/>
              </a:ext>
            </a:extLst>
          </p:cNvPr>
          <p:cNvPicPr/>
          <p:nvPr/>
        </p:nvPicPr>
        <p:blipFill>
          <a:blip r:embed="rId2" cstate="print"/>
          <a:srcRect l="44498" r="51766"/>
          <a:stretch/>
        </p:blipFill>
        <p:spPr>
          <a:xfrm>
            <a:off x="11736486" y="0"/>
            <a:ext cx="455514" cy="6858000"/>
          </a:xfrm>
          <a:prstGeom prst="rect">
            <a:avLst/>
          </a:prstGeom>
        </p:spPr>
      </p:pic>
      <p:pic>
        <p:nvPicPr>
          <p:cNvPr id="3" name="Picture 2" descr="A close-up of hands holding a clay pot&#10;&#10;AI-generated content may be incorrect.">
            <a:extLst>
              <a:ext uri="{FF2B5EF4-FFF2-40B4-BE49-F238E27FC236}">
                <a16:creationId xmlns:a16="http://schemas.microsoft.com/office/drawing/2014/main" id="{3A15C329-86AA-B286-ADD3-0E18B4BD1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354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006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D7147B-3D88-4669-40F5-33FADBCC3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3">
            <a:extLst>
              <a:ext uri="{FF2B5EF4-FFF2-40B4-BE49-F238E27FC236}">
                <a16:creationId xmlns:a16="http://schemas.microsoft.com/office/drawing/2014/main" id="{EDE14B88-3FE6-E4D9-3E6D-0BABD529765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451455-EA7A-957D-BACE-FC92B467CC3D}"/>
              </a:ext>
            </a:extLst>
          </p:cNvPr>
          <p:cNvSpPr txBox="1"/>
          <p:nvPr/>
        </p:nvSpPr>
        <p:spPr>
          <a:xfrm>
            <a:off x="5849818" y="5708119"/>
            <a:ext cx="4213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A" sz="1600" dirty="0">
                <a:solidFill>
                  <a:schemeClr val="bg1"/>
                </a:solidFill>
                <a:latin typeface="29LT Zarid Display Variable Regular"/>
                <a:cs typeface="29LT Zarid Display Variable Light" pitchFamily="2" charset="-78"/>
              </a:rPr>
              <a:t>________________________________________________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9E3952-2CD5-81B7-0CAA-C1C7BA8DDAE7}"/>
              </a:ext>
            </a:extLst>
          </p:cNvPr>
          <p:cNvSpPr txBox="1"/>
          <p:nvPr/>
        </p:nvSpPr>
        <p:spPr>
          <a:xfrm>
            <a:off x="849554" y="5615786"/>
            <a:ext cx="5717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A" sz="2800" dirty="0">
                <a:solidFill>
                  <a:schemeClr val="bg1"/>
                </a:solidFill>
                <a:latin typeface="29LT Zarid Display Variable Light" pitchFamily="2" charset="-78"/>
                <a:cs typeface="29LT Zarid Display Variable Light" pitchFamily="2" charset="-78"/>
              </a:rPr>
              <a:t>Thank You</a:t>
            </a:r>
          </a:p>
        </p:txBody>
      </p:sp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EDFEA26F-CD76-0F72-4AFD-76C410B5F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554" y="664111"/>
            <a:ext cx="798401" cy="1005840"/>
          </a:xfrm>
          <a:prstGeom prst="rect">
            <a:avLst/>
          </a:prstGeom>
        </p:spPr>
      </p:pic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A7A3FD9-79E1-55B7-25F8-6E435A4FE8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0780" y="5073122"/>
            <a:ext cx="8191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679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058b838-d20c-4153-b0ff-df83bb65723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DB57F8DFFA07469E6D1667256A8794" ma:contentTypeVersion="15" ma:contentTypeDescription="Create a new document." ma:contentTypeScope="" ma:versionID="0a5eb0b1b9a43c30c4b16bcac1477a22">
  <xsd:schema xmlns:xsd="http://www.w3.org/2001/XMLSchema" xmlns:xs="http://www.w3.org/2001/XMLSchema" xmlns:p="http://schemas.microsoft.com/office/2006/metadata/properties" xmlns:ns3="d058b838-d20c-4153-b0ff-df83bb657236" xmlns:ns4="2b41e62f-adc4-4ee0-bab8-aef35e99367c" targetNamespace="http://schemas.microsoft.com/office/2006/metadata/properties" ma:root="true" ma:fieldsID="1297555d5de4bada6e932948952c14b3" ns3:_="" ns4:_="">
    <xsd:import namespace="d058b838-d20c-4153-b0ff-df83bb657236"/>
    <xsd:import namespace="2b41e62f-adc4-4ee0-bab8-aef35e99367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58b838-d20c-4153-b0ff-df83bb6572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41e62f-adc4-4ee0-bab8-aef35e99367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CC10DE-3B21-45A8-B583-8BBB8879C496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d058b838-d20c-4153-b0ff-df83bb657236"/>
    <ds:schemaRef ds:uri="http://purl.org/dc/elements/1.1/"/>
    <ds:schemaRef ds:uri="http://purl.org/dc/dcmitype/"/>
    <ds:schemaRef ds:uri="http://schemas.microsoft.com/office/infopath/2007/PartnerControls"/>
    <ds:schemaRef ds:uri="2b41e62f-adc4-4ee0-bab8-aef35e99367c"/>
  </ds:schemaRefs>
</ds:datastoreItem>
</file>

<file path=customXml/itemProps2.xml><?xml version="1.0" encoding="utf-8"?>
<ds:datastoreItem xmlns:ds="http://schemas.openxmlformats.org/officeDocument/2006/customXml" ds:itemID="{4C8CB17E-8A3E-450F-84F0-50E400F62C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3434B3-2AB0-4BCD-A8E0-D7A996879F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58b838-d20c-4153-b0ff-df83bb657236"/>
    <ds:schemaRef ds:uri="2b41e62f-adc4-4ee0-bab8-aef35e9936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2861</TotalTime>
  <Words>12</Words>
  <Application>Microsoft Office PowerPoint</Application>
  <PresentationFormat>Widescreen</PresentationFormat>
  <Paragraphs>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Dalal Al Moqbel</dc:creator>
  <cp:lastModifiedBy>Nouf Alshuaibi</cp:lastModifiedBy>
  <cp:revision>25</cp:revision>
  <dcterms:created xsi:type="dcterms:W3CDTF">2024-10-07T13:16:47Z</dcterms:created>
  <dcterms:modified xsi:type="dcterms:W3CDTF">2025-08-21T11:29:07Z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52bca0d-01b2-4387-b567-551839ef8223_Enabled">
    <vt:lpwstr>true</vt:lpwstr>
  </property>
  <property fmtid="{D5CDD505-2E9C-101B-9397-08002B2CF9AE}" pid="3" name="MSIP_Label_952bca0d-01b2-4387-b567-551839ef8223_SetDate">
    <vt:lpwstr>2025-03-19T11:07:56Z</vt:lpwstr>
  </property>
  <property fmtid="{D5CDD505-2E9C-101B-9397-08002B2CF9AE}" pid="4" name="MSIP_Label_952bca0d-01b2-4387-b567-551839ef8223_Method">
    <vt:lpwstr>Privileged</vt:lpwstr>
  </property>
  <property fmtid="{D5CDD505-2E9C-101B-9397-08002B2CF9AE}" pid="5" name="MSIP_Label_952bca0d-01b2-4387-b567-551839ef8223_Name">
    <vt:lpwstr>Public - File</vt:lpwstr>
  </property>
  <property fmtid="{D5CDD505-2E9C-101B-9397-08002B2CF9AE}" pid="6" name="MSIP_Label_952bca0d-01b2-4387-b567-551839ef8223_SiteId">
    <vt:lpwstr>268ac078-14fd-4713-a8c4-78f2aeb66a18</vt:lpwstr>
  </property>
  <property fmtid="{D5CDD505-2E9C-101B-9397-08002B2CF9AE}" pid="7" name="MSIP_Label_952bca0d-01b2-4387-b567-551839ef8223_ActionId">
    <vt:lpwstr>abf2a0c9-3097-427d-a6d4-9f3de04a23bb</vt:lpwstr>
  </property>
  <property fmtid="{D5CDD505-2E9C-101B-9397-08002B2CF9AE}" pid="8" name="MSIP_Label_952bca0d-01b2-4387-b567-551839ef8223_ContentBits">
    <vt:lpwstr>2</vt:lpwstr>
  </property>
  <property fmtid="{D5CDD505-2E9C-101B-9397-08002B2CF9AE}" pid="9" name="MSIP_Label_952bca0d-01b2-4387-b567-551839ef8223_Tag">
    <vt:lpwstr>10, 0, 1, 1</vt:lpwstr>
  </property>
  <property fmtid="{D5CDD505-2E9C-101B-9397-08002B2CF9AE}" pid="10" name="ClassificationContentMarkingFooterLocations">
    <vt:lpwstr>Office Theme:8</vt:lpwstr>
  </property>
  <property fmtid="{D5CDD505-2E9C-101B-9397-08002B2CF9AE}" pid="11" name="ClassificationContentMarkingFooterText">
    <vt:lpwstr>Classified as: Public</vt:lpwstr>
  </property>
  <property fmtid="{D5CDD505-2E9C-101B-9397-08002B2CF9AE}" pid="12" name="ContentTypeId">
    <vt:lpwstr>0x01010032DB57F8DFFA07469E6D1667256A8794</vt:lpwstr>
  </property>
</Properties>
</file>